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ED7D31"/>
    <a:srgbClr val="182028"/>
    <a:srgbClr val="5B5B59"/>
    <a:srgbClr val="484847"/>
    <a:srgbClr val="3636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0BA89-EBEE-4922-8FEA-58535B6D7C70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E37B-33BA-4D46-9E1B-CBC288661C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189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388BEE7-AE0F-4D1C-920F-69BEBAF47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73E1DA07-BE28-4F9A-8523-BB1714C67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B13BD80-135D-4C35-8851-C4136B084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DFEBE9C-BB9E-43E0-BF24-36C13080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845728C-D1C1-46FF-9B7A-479FF586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1511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E7F532E-E8F5-4805-A5E8-12F54336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3BB60EDC-8FEB-419E-8CE6-F26475F43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EA3DB0FD-2949-4796-BCFA-E31405CC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48DE1BA-95AE-4E89-B879-83AF170A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694A0BE-8D29-453D-885D-32A1C4182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0574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8A4141E1-5899-4E27-B7EB-55F2A1EC4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504CEC15-2487-4C61-98C6-57883A278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8AA70F3F-EDE6-408C-820A-60D3A562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FA634093-2438-4238-B788-12FE2FA4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0DAC274-0AF7-4EA6-9D13-1441F0B8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6085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8E27642-7B39-4F69-9984-883812EF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7D113B5-5A49-4074-8DAA-5367DD201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41598582-6870-4A18-BD9A-C44B6249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0D2EC8CD-B80E-44D5-8B94-C8F6EAF5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4644F8A-C71A-4231-A60D-F8FE3388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7711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56C2BC7-484F-40DB-B4F2-11F03B18A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B826162-08DF-4B72-BB98-EED002616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A344148-EE74-44DC-A1E8-BCDFF093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BD50F91-CE80-4ED3-BCC7-2FAA7E03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A78F3066-AC3F-429F-961D-E1F8FB1E4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7418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62FC9ED-3E66-4B9C-95A3-48DF4342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668A639-BFBA-4D05-AA70-F15A5639B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FD5BC033-F6E2-4930-BA4E-CC7283F65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0CD56BB-FDDA-4CEE-B7E3-FBEF7F9E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14E3908-BEA6-4F53-9C3A-630DB11A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31BEFE26-6EEA-40B7-AACB-F6CD8924E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733453" y="6414793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7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0697C45-105B-4A14-8C6F-DC30E8AC6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C4F7023-752A-4088-9023-1D4766252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AD71CA7A-A65B-4276-80E6-1533F1191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081F4E84-9144-4749-86B7-C6EDE7200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1A504633-A787-4219-A72A-E5CB9C789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5753B61F-BA69-4705-BAD0-37D92DAA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3A68CD89-BA3D-4392-BE82-55071CDD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A1141E33-4D5C-43E8-8DC5-AFC9DF68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3732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4D859F1-02E5-40DF-BB54-18228E31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90944BCE-26CF-44A5-B8C4-C75F72B7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DB38C87A-75B2-4E00-990B-E5381446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AE790D9-B0C5-4354-8CCF-92FDE710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377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16256721-A988-4387-8359-5CE13EDB6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53F9B15E-0967-45E7-9A40-B4FC5D2E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3D5F833-6ECC-4EFE-9CBB-3EDE83F9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4446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E7140E7-CB0C-4757-82F3-9ADD4C36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67B82AE-EB4A-46E7-9BD0-F773221C6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BB230EC-B593-4819-BD4D-1A2B67118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761DF9EB-0356-47FC-A4F9-16A45AF7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39AE5BC2-EBB6-4677-9A73-29DEEB67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C770B16C-E463-4603-A6A3-1E8B60EF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429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A4EE2847-B6A1-4720-8E27-60B1B259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456DBB1A-7ACF-47C6-BAB0-60F090E8D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A6F01DB4-2B98-4ED8-8EBB-0F1C0EBE9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FEB5A30-EAEA-4665-98C4-EDA58C44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0E33CB8C-468C-4E86-9CF9-3230DB21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A747213-A3F0-4549-AD40-CFCDA6AF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3012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C33714B8-98BF-41BB-929E-EA376A19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1BFEEBEE-E228-48CD-A36F-3AC5A508A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6F0F03FF-7368-413E-AEFF-65235B11D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DBC1-2A95-4A71-A1D5-28FEDFD9CFB8}" type="datetimeFigureOut">
              <a:rPr lang="zh-CN" altLang="en-US" smtClean="0"/>
              <a:pPr/>
              <a:t>2020/12/8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BD2537BC-EDF7-4929-97D1-C72E82C9E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FAD67CB-9EA1-4B47-8BC8-1C6504E91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FE53-55C0-41F9-8266-CAC9071067F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7140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44401A2C-F4D7-4EA8-802C-FDF9DA1EFC9D}"/>
              </a:ext>
            </a:extLst>
          </p:cNvPr>
          <p:cNvSpPr/>
          <p:nvPr/>
        </p:nvSpPr>
        <p:spPr>
          <a:xfrm>
            <a:off x="0" y="8389"/>
            <a:ext cx="12192000" cy="68580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BC409A76-EA71-4C57-8118-88D83F809D3D}"/>
              </a:ext>
            </a:extLst>
          </p:cNvPr>
          <p:cNvSpPr txBox="1"/>
          <p:nvPr/>
        </p:nvSpPr>
        <p:spPr>
          <a:xfrm>
            <a:off x="2311783" y="3405499"/>
            <a:ext cx="69557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防范电信网络诈骗</a:t>
            </a:r>
          </a:p>
          <a:p>
            <a:pPr algn="ctr"/>
            <a:endParaRPr lang="zh-CN" alt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178DB6A5-787B-4BD2-B332-24BA784D2B85}"/>
              </a:ext>
            </a:extLst>
          </p:cNvPr>
          <p:cNvSpPr txBox="1"/>
          <p:nvPr/>
        </p:nvSpPr>
        <p:spPr>
          <a:xfrm>
            <a:off x="2338010" y="2607295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等腰三角形 22">
            <a:extLst>
              <a:ext uri="{FF2B5EF4-FFF2-40B4-BE49-F238E27FC236}">
                <a16:creationId xmlns="" xmlns:a16="http://schemas.microsoft.com/office/drawing/2014/main" id="{FD94E022-5437-4FEB-AADF-FB9559B10C39}"/>
              </a:ext>
            </a:extLst>
          </p:cNvPr>
          <p:cNvSpPr/>
          <p:nvPr/>
        </p:nvSpPr>
        <p:spPr>
          <a:xfrm rot="222105">
            <a:off x="2004449" y="5397611"/>
            <a:ext cx="1518234" cy="1524635"/>
          </a:xfrm>
          <a:custGeom>
            <a:avLst/>
            <a:gdLst>
              <a:gd name="connsiteX0" fmla="*/ 0 w 1511300"/>
              <a:gd name="connsiteY0" fmla="*/ 1435100 h 1435100"/>
              <a:gd name="connsiteX1" fmla="*/ 755650 w 1511300"/>
              <a:gd name="connsiteY1" fmla="*/ 0 h 1435100"/>
              <a:gd name="connsiteX2" fmla="*/ 1511300 w 1511300"/>
              <a:gd name="connsiteY2" fmla="*/ 1435100 h 1435100"/>
              <a:gd name="connsiteX3" fmla="*/ 0 w 1511300"/>
              <a:gd name="connsiteY3" fmla="*/ 1435100 h 1435100"/>
              <a:gd name="connsiteX0" fmla="*/ 0 w 1518234"/>
              <a:gd name="connsiteY0" fmla="*/ 1524635 h 1524635"/>
              <a:gd name="connsiteX1" fmla="*/ 762584 w 1518234"/>
              <a:gd name="connsiteY1" fmla="*/ 0 h 1524635"/>
              <a:gd name="connsiteX2" fmla="*/ 1518234 w 1518234"/>
              <a:gd name="connsiteY2" fmla="*/ 1435100 h 1524635"/>
              <a:gd name="connsiteX3" fmla="*/ 0 w 1518234"/>
              <a:gd name="connsiteY3" fmla="*/ 1524635 h 15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8234" h="1524635">
                <a:moveTo>
                  <a:pt x="0" y="1524635"/>
                </a:moveTo>
                <a:lnTo>
                  <a:pt x="762584" y="0"/>
                </a:lnTo>
                <a:lnTo>
                  <a:pt x="1518234" y="1435100"/>
                </a:lnTo>
                <a:lnTo>
                  <a:pt x="0" y="1524635"/>
                </a:lnTo>
                <a:close/>
              </a:path>
            </a:pathLst>
          </a:custGeom>
          <a:solidFill>
            <a:srgbClr val="484847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2">
            <a:extLst>
              <a:ext uri="{FF2B5EF4-FFF2-40B4-BE49-F238E27FC236}">
                <a16:creationId xmlns="" xmlns:a16="http://schemas.microsoft.com/office/drawing/2014/main" id="{42E4BFDB-C180-4342-8A1F-829E43069658}"/>
              </a:ext>
            </a:extLst>
          </p:cNvPr>
          <p:cNvSpPr/>
          <p:nvPr/>
        </p:nvSpPr>
        <p:spPr>
          <a:xfrm rot="4304482">
            <a:off x="917480" y="4283486"/>
            <a:ext cx="1115714" cy="1120418"/>
          </a:xfrm>
          <a:custGeom>
            <a:avLst/>
            <a:gdLst>
              <a:gd name="connsiteX0" fmla="*/ 0 w 1511300"/>
              <a:gd name="connsiteY0" fmla="*/ 1435100 h 1435100"/>
              <a:gd name="connsiteX1" fmla="*/ 755650 w 1511300"/>
              <a:gd name="connsiteY1" fmla="*/ 0 h 1435100"/>
              <a:gd name="connsiteX2" fmla="*/ 1511300 w 1511300"/>
              <a:gd name="connsiteY2" fmla="*/ 1435100 h 1435100"/>
              <a:gd name="connsiteX3" fmla="*/ 0 w 1511300"/>
              <a:gd name="connsiteY3" fmla="*/ 1435100 h 1435100"/>
              <a:gd name="connsiteX0" fmla="*/ 0 w 1518234"/>
              <a:gd name="connsiteY0" fmla="*/ 1524635 h 1524635"/>
              <a:gd name="connsiteX1" fmla="*/ 762584 w 1518234"/>
              <a:gd name="connsiteY1" fmla="*/ 0 h 1524635"/>
              <a:gd name="connsiteX2" fmla="*/ 1518234 w 1518234"/>
              <a:gd name="connsiteY2" fmla="*/ 1435100 h 1524635"/>
              <a:gd name="connsiteX3" fmla="*/ 0 w 1518234"/>
              <a:gd name="connsiteY3" fmla="*/ 1524635 h 15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8234" h="1524635">
                <a:moveTo>
                  <a:pt x="0" y="1524635"/>
                </a:moveTo>
                <a:lnTo>
                  <a:pt x="762584" y="0"/>
                </a:lnTo>
                <a:lnTo>
                  <a:pt x="1518234" y="1435100"/>
                </a:lnTo>
                <a:lnTo>
                  <a:pt x="0" y="1524635"/>
                </a:lnTo>
                <a:close/>
              </a:path>
            </a:pathLst>
          </a:custGeom>
          <a:gradFill>
            <a:gsLst>
              <a:gs pos="0">
                <a:srgbClr val="363635">
                  <a:alpha val="23000"/>
                </a:srgbClr>
              </a:gs>
              <a:gs pos="100000">
                <a:srgbClr val="484847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2">
            <a:extLst>
              <a:ext uri="{FF2B5EF4-FFF2-40B4-BE49-F238E27FC236}">
                <a16:creationId xmlns="" xmlns:a16="http://schemas.microsoft.com/office/drawing/2014/main" id="{BD2BD4E8-C453-4336-BC79-A33E21AE134A}"/>
              </a:ext>
            </a:extLst>
          </p:cNvPr>
          <p:cNvSpPr/>
          <p:nvPr/>
        </p:nvSpPr>
        <p:spPr>
          <a:xfrm rot="5248205">
            <a:off x="375695" y="834566"/>
            <a:ext cx="2012216" cy="2020700"/>
          </a:xfrm>
          <a:custGeom>
            <a:avLst/>
            <a:gdLst>
              <a:gd name="connsiteX0" fmla="*/ 0 w 1511300"/>
              <a:gd name="connsiteY0" fmla="*/ 1435100 h 1435100"/>
              <a:gd name="connsiteX1" fmla="*/ 755650 w 1511300"/>
              <a:gd name="connsiteY1" fmla="*/ 0 h 1435100"/>
              <a:gd name="connsiteX2" fmla="*/ 1511300 w 1511300"/>
              <a:gd name="connsiteY2" fmla="*/ 1435100 h 1435100"/>
              <a:gd name="connsiteX3" fmla="*/ 0 w 1511300"/>
              <a:gd name="connsiteY3" fmla="*/ 1435100 h 1435100"/>
              <a:gd name="connsiteX0" fmla="*/ 0 w 1518234"/>
              <a:gd name="connsiteY0" fmla="*/ 1524635 h 1524635"/>
              <a:gd name="connsiteX1" fmla="*/ 762584 w 1518234"/>
              <a:gd name="connsiteY1" fmla="*/ 0 h 1524635"/>
              <a:gd name="connsiteX2" fmla="*/ 1518234 w 1518234"/>
              <a:gd name="connsiteY2" fmla="*/ 1435100 h 1524635"/>
              <a:gd name="connsiteX3" fmla="*/ 0 w 1518234"/>
              <a:gd name="connsiteY3" fmla="*/ 1524635 h 15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8234" h="1524635">
                <a:moveTo>
                  <a:pt x="0" y="1524635"/>
                </a:moveTo>
                <a:lnTo>
                  <a:pt x="762584" y="0"/>
                </a:lnTo>
                <a:lnTo>
                  <a:pt x="1518234" y="1435100"/>
                </a:lnTo>
                <a:lnTo>
                  <a:pt x="0" y="1524635"/>
                </a:lnTo>
                <a:close/>
              </a:path>
            </a:pathLst>
          </a:custGeom>
          <a:gradFill>
            <a:gsLst>
              <a:gs pos="0">
                <a:srgbClr val="363635">
                  <a:alpha val="30000"/>
                </a:srgbClr>
              </a:gs>
              <a:gs pos="100000">
                <a:srgbClr val="5B5B59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4730B818-DB36-4D93-8C94-E822748AB30F}"/>
              </a:ext>
            </a:extLst>
          </p:cNvPr>
          <p:cNvGrpSpPr/>
          <p:nvPr/>
        </p:nvGrpSpPr>
        <p:grpSpPr>
          <a:xfrm>
            <a:off x="1154752" y="1930138"/>
            <a:ext cx="8173806" cy="3455595"/>
            <a:chOff x="3570317" y="1201648"/>
            <a:chExt cx="4779034" cy="3584875"/>
          </a:xfrm>
          <a:solidFill>
            <a:srgbClr val="FFC000"/>
          </a:solidFill>
        </p:grpSpPr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66678CDC-4EFF-473D-AC3F-6A2F03797DBD}"/>
                </a:ext>
              </a:extLst>
            </p:cNvPr>
            <p:cNvSpPr/>
            <p:nvPr/>
          </p:nvSpPr>
          <p:spPr>
            <a:xfrm>
              <a:off x="3570317" y="1201648"/>
              <a:ext cx="4779034" cy="586596"/>
            </a:xfrm>
            <a:prstGeom prst="rect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>
              <a:extLst>
                <a:ext uri="{FF2B5EF4-FFF2-40B4-BE49-F238E27FC236}">
                  <a16:creationId xmlns="" xmlns:a16="http://schemas.microsoft.com/office/drawing/2014/main" id="{FE372EFD-4D03-4A5B-887F-943D9C16A51A}"/>
                </a:ext>
              </a:extLst>
            </p:cNvPr>
            <p:cNvSpPr/>
            <p:nvPr/>
          </p:nvSpPr>
          <p:spPr>
            <a:xfrm>
              <a:off x="3570317" y="1788244"/>
              <a:ext cx="655608" cy="24116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="" xmlns:a16="http://schemas.microsoft.com/office/drawing/2014/main" id="{C7B379AA-6E0E-450C-B664-6263E53AF03D}"/>
                </a:ext>
              </a:extLst>
            </p:cNvPr>
            <p:cNvSpPr/>
            <p:nvPr/>
          </p:nvSpPr>
          <p:spPr>
            <a:xfrm>
              <a:off x="3570317" y="4199927"/>
              <a:ext cx="4779034" cy="5865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="" xmlns:a16="http://schemas.microsoft.com/office/drawing/2014/main" id="{8D131180-D684-4BB1-97DB-6A943427D21D}"/>
                </a:ext>
              </a:extLst>
            </p:cNvPr>
            <p:cNvSpPr/>
            <p:nvPr/>
          </p:nvSpPr>
          <p:spPr>
            <a:xfrm>
              <a:off x="7693743" y="3997870"/>
              <a:ext cx="655608" cy="202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A9F37064-5EA7-4179-A0CF-B28A43A9E327}"/>
                </a:ext>
              </a:extLst>
            </p:cNvPr>
            <p:cNvSpPr/>
            <p:nvPr/>
          </p:nvSpPr>
          <p:spPr>
            <a:xfrm>
              <a:off x="7693743" y="1754576"/>
              <a:ext cx="655608" cy="4756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27882" y="2624356"/>
            <a:ext cx="426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研究生专题教育宣讲会</a:t>
            </a:r>
            <a:endParaRPr lang="zh-CN" altLang="en-US" sz="3000" dirty="0"/>
          </a:p>
        </p:txBody>
      </p:sp>
      <p:sp>
        <p:nvSpPr>
          <p:cNvPr id="17" name="TextBox 16"/>
          <p:cNvSpPr txBox="1"/>
          <p:nvPr/>
        </p:nvSpPr>
        <p:spPr>
          <a:xfrm>
            <a:off x="4858114" y="5745653"/>
            <a:ext cx="305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2020 · 12 · 09</a:t>
            </a:r>
            <a:endParaRPr lang="zh-CN" altLang="en-US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E:\李婷之本科生工作材料\其他\ppt素材\学院、学校标识ppt模板\院标\院字院徽.png"/>
          <p:cNvPicPr>
            <a:picLocks noChangeAspect="1" noChangeArrowheads="1"/>
          </p:cNvPicPr>
          <p:nvPr/>
        </p:nvPicPr>
        <p:blipFill>
          <a:blip r:embed="rId3" cstate="print"/>
          <a:srcRect r="74246"/>
          <a:stretch>
            <a:fillRect/>
          </a:stretch>
        </p:blipFill>
        <p:spPr bwMode="auto">
          <a:xfrm>
            <a:off x="111475" y="116609"/>
            <a:ext cx="668701" cy="641143"/>
          </a:xfrm>
          <a:prstGeom prst="rect">
            <a:avLst/>
          </a:prstGeom>
          <a:noFill/>
        </p:spPr>
      </p:pic>
      <p:pic>
        <p:nvPicPr>
          <p:cNvPr id="18" name="Picture 2" descr="E:\李婷之本科生工作材料\其他\ppt素材\学院、学校标识ppt模板\院标\院字院徽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 l="25095"/>
          <a:stretch>
            <a:fillRect/>
          </a:stretch>
        </p:blipFill>
        <p:spPr bwMode="auto">
          <a:xfrm>
            <a:off x="826480" y="156564"/>
            <a:ext cx="1857997" cy="612502"/>
          </a:xfrm>
          <a:prstGeom prst="rect">
            <a:avLst/>
          </a:prstGeom>
          <a:noFill/>
        </p:spPr>
      </p:pic>
      <p:pic>
        <p:nvPicPr>
          <p:cNvPr id="1028" name="Picture 4" descr="C:\Users\Administrator\Desktop\微信图片_20201208170617.png"/>
          <p:cNvPicPr>
            <a:picLocks noChangeAspect="1" noChangeArrowheads="1"/>
          </p:cNvPicPr>
          <p:nvPr/>
        </p:nvPicPr>
        <p:blipFill>
          <a:blip r:embed="rId5" cstate="print"/>
          <a:srcRect l="10414" t="33158" r="71897" b="42776"/>
          <a:stretch>
            <a:fillRect/>
          </a:stretch>
        </p:blipFill>
        <p:spPr bwMode="auto">
          <a:xfrm>
            <a:off x="2815326" y="-9427"/>
            <a:ext cx="867267" cy="834241"/>
          </a:xfrm>
          <a:prstGeom prst="rect">
            <a:avLst/>
          </a:prstGeom>
          <a:noFill/>
        </p:spPr>
      </p:pic>
      <p:pic>
        <p:nvPicPr>
          <p:cNvPr id="21" name="Picture 4" descr="C:\Users\Administrator\Desktop\微信图片_20201208170617.pn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</a:blip>
          <a:srcRect l="26182" t="33158" r="8879" b="42776"/>
          <a:stretch>
            <a:fillRect/>
          </a:stretch>
        </p:blipFill>
        <p:spPr bwMode="auto">
          <a:xfrm>
            <a:off x="3604932" y="98095"/>
            <a:ext cx="2460308" cy="6446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83061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</Words>
  <Application>Microsoft Office PowerPoint</Application>
  <PresentationFormat>自定义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第一PPT，www.1ppt.com</vt:lpstr>
      <vt:lpstr>幻灯片 1</vt:lpstr>
    </vt:vector>
  </TitlesOfParts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商业融资</dc:title>
  <dc:creator>第一PPT</dc:creator>
  <cp:keywords>www.1ppt.com</cp:keywords>
  <dc:description>www.1ppt.com</dc:description>
  <cp:lastModifiedBy>xbany</cp:lastModifiedBy>
  <cp:revision>25</cp:revision>
  <dcterms:created xsi:type="dcterms:W3CDTF">2018-04-20T07:40:58Z</dcterms:created>
  <dcterms:modified xsi:type="dcterms:W3CDTF">2020-12-08T09:10:11Z</dcterms:modified>
</cp:coreProperties>
</file>