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C06D-1ABF-4A97-9D55-8B02D3687F94}" type="datetimeFigureOut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DF5A-5C74-48A1-A244-E9012B5C88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244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C06D-1ABF-4A97-9D55-8B02D3687F94}" type="datetimeFigureOut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DF5A-5C74-48A1-A244-E9012B5C88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037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C06D-1ABF-4A97-9D55-8B02D3687F94}" type="datetimeFigureOut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DF5A-5C74-48A1-A244-E9012B5C88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843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C06D-1ABF-4A97-9D55-8B02D3687F94}" type="datetimeFigureOut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DF5A-5C74-48A1-A244-E9012B5C88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242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C06D-1ABF-4A97-9D55-8B02D3687F94}" type="datetimeFigureOut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DF5A-5C74-48A1-A244-E9012B5C88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597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C06D-1ABF-4A97-9D55-8B02D3687F94}" type="datetimeFigureOut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DF5A-5C74-48A1-A244-E9012B5C88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7473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C06D-1ABF-4A97-9D55-8B02D3687F94}" type="datetimeFigureOut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DF5A-5C74-48A1-A244-E9012B5C88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9840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C06D-1ABF-4A97-9D55-8B02D3687F94}" type="datetimeFigureOut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DF5A-5C74-48A1-A244-E9012B5C88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0191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C06D-1ABF-4A97-9D55-8B02D3687F94}" type="datetimeFigureOut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DF5A-5C74-48A1-A244-E9012B5C88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188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C06D-1ABF-4A97-9D55-8B02D3687F94}" type="datetimeFigureOut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DF5A-5C74-48A1-A244-E9012B5C88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5533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C06D-1ABF-4A97-9D55-8B02D3687F94}" type="datetimeFigureOut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DF5A-5C74-48A1-A244-E9012B5C88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548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9C06D-1ABF-4A97-9D55-8B02D3687F94}" type="datetimeFigureOut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5DF5A-5C74-48A1-A244-E9012B5C88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00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11791" y="1179182"/>
            <a:ext cx="11568417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/>
              <a:t>1.</a:t>
            </a:r>
            <a:r>
              <a:rPr lang="zh-CN" altLang="en-US" sz="2000" dirty="0"/>
              <a:t>经批准开放的实验室，科学调配实验场所使用时间和空间，控制人员密度，配备相应防护设施设备，保持室内通风，定期清洁消毒。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2.</a:t>
            </a:r>
            <a:r>
              <a:rPr lang="zh-CN" altLang="en-US" sz="2000" dirty="0"/>
              <a:t>进入实验室人员，必须按学校要求每日健康打卡，自觉接受体温检测和出入登记，并做好个人防护。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3.</a:t>
            </a:r>
            <a:r>
              <a:rPr lang="zh-CN" altLang="en-US" sz="2000" dirty="0"/>
              <a:t>从外地高风险区返校未满隔离期及与确诊、疑似病例有密切接触或已有发热及呼吸道感染症状的人员，严禁进入实验场所。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4.</a:t>
            </a:r>
            <a:r>
              <a:rPr lang="zh-CN" altLang="en-US" sz="2000" dirty="0"/>
              <a:t>做好水、电、气的管理，单人使用实验室不得开展高危险性实验，实验室最后离开人员要对各类设施进行安全检查。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5.</a:t>
            </a:r>
            <a:r>
              <a:rPr lang="zh-CN" altLang="en-US" sz="2000" dirty="0"/>
              <a:t>严格做好实验室危险化学品、特种设备和电气设施的</a:t>
            </a:r>
            <a:r>
              <a:rPr lang="zh-CN" altLang="en-US" sz="2000"/>
              <a:t>安全管理，妥善处置实验</a:t>
            </a:r>
            <a:r>
              <a:rPr lang="zh-CN" altLang="en-US" sz="2000" dirty="0"/>
              <a:t>废弃物、</a:t>
            </a:r>
            <a:r>
              <a:rPr lang="zh-CN" altLang="en-US" sz="2000"/>
              <a:t>废液等。</a:t>
            </a:r>
            <a:endParaRPr lang="zh-CN" altLang="en-US" sz="2000" dirty="0"/>
          </a:p>
          <a:p>
            <a:pPr>
              <a:lnSpc>
                <a:spcPct val="150000"/>
              </a:lnSpc>
            </a:pPr>
            <a:r>
              <a:rPr lang="en-US" altLang="zh-CN" sz="2000" dirty="0"/>
              <a:t>6.</a:t>
            </a:r>
            <a:r>
              <a:rPr lang="zh-CN" altLang="en-US" sz="2000" dirty="0"/>
              <a:t>按照规范使用和保存消毒酒精和消毒液，防止次生危害。</a:t>
            </a: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en-US" altLang="zh-CN" sz="2000" dirty="0"/>
              <a:t>7.</a:t>
            </a:r>
            <a:r>
              <a:rPr lang="zh-CN" altLang="en-US" sz="2000" dirty="0"/>
              <a:t>送货人员禁止进入实验楼，需自行下楼接取。</a:t>
            </a: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en-US" altLang="zh-CN" sz="2000" dirty="0"/>
              <a:t>8.</a:t>
            </a:r>
            <a:r>
              <a:rPr lang="zh-CN" altLang="en-US" sz="2000" dirty="0"/>
              <a:t>为减少电梯轿厢内交叉感染几率，疫情期间，新化学楼</a:t>
            </a:r>
            <a:r>
              <a:rPr lang="en-US" altLang="zh-CN" sz="2000" dirty="0"/>
              <a:t>4</a:t>
            </a:r>
            <a:r>
              <a:rPr lang="zh-CN" altLang="en-US" sz="2000" dirty="0"/>
              <a:t>楼及以下楼层人员请使用楼梯通道出入。</a:t>
            </a:r>
          </a:p>
          <a:p>
            <a:endParaRPr lang="zh-CN" altLang="en-US" sz="2000" dirty="0"/>
          </a:p>
        </p:txBody>
      </p:sp>
      <p:sp>
        <p:nvSpPr>
          <p:cNvPr id="5" name="文本框 4"/>
          <p:cNvSpPr txBox="1"/>
          <p:nvPr/>
        </p:nvSpPr>
        <p:spPr>
          <a:xfrm>
            <a:off x="774441" y="457188"/>
            <a:ext cx="102823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/>
              <a:t>疫情期间实验室使用注意事项</a:t>
            </a:r>
          </a:p>
        </p:txBody>
      </p:sp>
    </p:spTree>
    <p:extLst>
      <p:ext uri="{BB962C8B-B14F-4D97-AF65-F5344CB8AC3E}">
        <p14:creationId xmlns:p14="http://schemas.microsoft.com/office/powerpoint/2010/main" val="2975921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219</Words>
  <Application>Microsoft Office PowerPoint</Application>
  <PresentationFormat>宽屏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8</cp:revision>
  <dcterms:created xsi:type="dcterms:W3CDTF">2020-04-13T07:10:40Z</dcterms:created>
  <dcterms:modified xsi:type="dcterms:W3CDTF">2020-04-13T08:06:17Z</dcterms:modified>
</cp:coreProperties>
</file>